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真壁 隆" initials="真壁" lastIdx="2" clrIdx="0">
    <p:extLst>
      <p:ext uri="{19B8F6BF-5375-455C-9EA6-DF929625EA0E}">
        <p15:presenceInfo xmlns:p15="http://schemas.microsoft.com/office/powerpoint/2012/main" userId="f799bc3e041cf8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62E"/>
    <a:srgbClr val="FFF362"/>
    <a:srgbClr val="FFF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/>
    <p:restoredTop sz="96138"/>
  </p:normalViewPr>
  <p:slideViewPr>
    <p:cSldViewPr snapToGrid="0" snapToObjects="1">
      <p:cViewPr varScale="1">
        <p:scale>
          <a:sx n="62" d="100"/>
          <a:sy n="62" d="100"/>
        </p:scale>
        <p:origin x="29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3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26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4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75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95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84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02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8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09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18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FAFE-6E38-B345-BF3E-8516DEB5D817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9415-A2A3-1945-AF91-C59732A87A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E3433B-53DC-604C-AFCC-3C750E25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592"/>
            <a:ext cx="9601200" cy="1030100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5C9485F-3479-5448-AA31-B15745056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7" y="11397578"/>
            <a:ext cx="9601200" cy="588591"/>
          </a:xfrm>
        </p:spPr>
        <p:txBody>
          <a:bodyPr>
            <a:normAutofit/>
          </a:bodyPr>
          <a:lstStyle/>
          <a:p>
            <a:r>
              <a:rPr lang="ja-JP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期日前投票期間：</a:t>
            </a:r>
            <a:r>
              <a:rPr lang="en-US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lang="en-US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</a:t>
            </a:r>
            <a:r>
              <a:rPr lang="ja-JP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日（水）～</a:t>
            </a:r>
            <a:r>
              <a:rPr lang="en-US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en-US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lang="en-US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30</a:t>
            </a:r>
            <a:r>
              <a:rPr lang="ja-JP" altLang="ja-JP" sz="34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日（土）</a:t>
            </a:r>
            <a:endParaRPr kumimoji="1" lang="ja-JP" altLang="en-US" sz="3400" b="1" dirty="0">
              <a:solidFill>
                <a:srgbClr val="76562E"/>
              </a:solidFill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4D13D911-7825-CF4B-A4CA-3E13CE63FBD3}"/>
              </a:ext>
            </a:extLst>
          </p:cNvPr>
          <p:cNvSpPr txBox="1">
            <a:spLocks/>
          </p:cNvSpPr>
          <p:nvPr/>
        </p:nvSpPr>
        <p:spPr>
          <a:xfrm>
            <a:off x="54864" y="10501697"/>
            <a:ext cx="9601200" cy="13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47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投票日</a:t>
            </a:r>
            <a:r>
              <a:rPr lang="ja-JP" altLang="ja-JP" sz="63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：</a:t>
            </a:r>
            <a:r>
              <a:rPr lang="en-US" altLang="ja-JP" sz="63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2021</a:t>
            </a:r>
            <a:r>
              <a:rPr lang="ja-JP" altLang="ja-JP" sz="47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</a:t>
            </a:r>
            <a:r>
              <a:rPr lang="en-US" altLang="ja-JP" sz="63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ja-JP" sz="47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lang="en-US" altLang="ja-JP" sz="63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31</a:t>
            </a:r>
            <a:r>
              <a:rPr lang="ja-JP" altLang="ja-JP" sz="4700" b="1" spc="-2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日</a:t>
            </a:r>
            <a:r>
              <a:rPr lang="ja-JP" altLang="ja-JP" sz="4700" b="1" spc="-500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（日</a:t>
            </a:r>
            <a:r>
              <a:rPr lang="ja-JP" altLang="ja-JP" sz="4700" b="1" dirty="0">
                <a:solidFill>
                  <a:srgbClr val="76562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 </a:t>
            </a:r>
            <a:endParaRPr lang="en-US" altLang="ja-JP" sz="4700" b="1" dirty="0">
              <a:solidFill>
                <a:srgbClr val="76562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1DF13EB-772A-E842-A5F9-7EBEF232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325393"/>
            <a:ext cx="8788400" cy="3416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469401A-8506-5143-8CF0-D468D8E79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19" y="3913632"/>
            <a:ext cx="7127310" cy="67669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C5A7FA-02CB-2A4C-A2A8-CC2805B76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00" y="386954"/>
            <a:ext cx="1947636" cy="4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31</Words>
  <Application>Microsoft Office PowerPoint</Application>
  <PresentationFormat>A3 297x420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kitalow.hakaba@gmail.com</dc:creator>
  <cp:lastModifiedBy>真壁 隆</cp:lastModifiedBy>
  <cp:revision>21</cp:revision>
  <dcterms:created xsi:type="dcterms:W3CDTF">2021-09-01T06:41:53Z</dcterms:created>
  <dcterms:modified xsi:type="dcterms:W3CDTF">2021-10-21T07:53:47Z</dcterms:modified>
</cp:coreProperties>
</file>